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57" r:id="rId28"/>
    <p:sldId id="359" r:id="rId29"/>
    <p:sldId id="358" r:id="rId30"/>
    <p:sldId id="360" r:id="rId31"/>
    <p:sldId id="361" r:id="rId32"/>
    <p:sldId id="362" r:id="rId33"/>
    <p:sldId id="363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95313"/>
            <a:ext cx="9144000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14290"/>
            <a:ext cx="9144000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3" y="585788"/>
            <a:ext cx="882967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8429684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53"/>
            <a:ext cx="9143999" cy="623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263" y="500063"/>
            <a:ext cx="8753475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8" y="571480"/>
            <a:ext cx="9039225" cy="564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8" y="728663"/>
            <a:ext cx="8543925" cy="5772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700088"/>
            <a:ext cx="8015317" cy="5729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14290"/>
            <a:ext cx="9144000" cy="628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23888"/>
            <a:ext cx="9144000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7663" y="1023938"/>
            <a:ext cx="844867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963" y="1328738"/>
            <a:ext cx="8220075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963" y="719138"/>
            <a:ext cx="898207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19113"/>
            <a:ext cx="9144000" cy="581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8" y="857232"/>
            <a:ext cx="8848725" cy="478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571480"/>
            <a:ext cx="8677275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642918"/>
            <a:ext cx="881062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eful+Methods+of+Cookie+cla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72" y="285728"/>
            <a:ext cx="8405870" cy="630440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8" y="214290"/>
            <a:ext cx="8658225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928670"/>
            <a:ext cx="82153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 smtClean="0"/>
              <a:t>You use </a:t>
            </a:r>
            <a:r>
              <a:rPr lang="en-US" sz="3300" dirty="0" smtClean="0"/>
              <a:t>setMaxAge() </a:t>
            </a:r>
            <a:r>
              <a:rPr lang="en-US" sz="3300" dirty="0" smtClean="0"/>
              <a:t>to specify how long (in seconds) the cookie should be valid</a:t>
            </a:r>
            <a:r>
              <a:rPr lang="en-US" sz="3300" dirty="0" smtClean="0"/>
              <a:t>.</a:t>
            </a:r>
          </a:p>
          <a:p>
            <a:endParaRPr lang="en-US" sz="3300" dirty="0" smtClean="0"/>
          </a:p>
          <a:p>
            <a:r>
              <a:rPr lang="en-US" sz="3300" dirty="0" smtClean="0"/>
              <a:t> </a:t>
            </a:r>
            <a:r>
              <a:rPr lang="en-US" sz="3300" dirty="0" smtClean="0"/>
              <a:t>Following would set up a cookie for 24 hours.</a:t>
            </a:r>
          </a:p>
          <a:p>
            <a:endParaRPr lang="en-US" sz="3300" dirty="0" smtClean="0"/>
          </a:p>
          <a:p>
            <a:r>
              <a:rPr lang="en-US" sz="3300" dirty="0" err="1" smtClean="0"/>
              <a:t>cookie.setMaxAge</a:t>
            </a:r>
            <a:r>
              <a:rPr lang="en-US" sz="3300" dirty="0" smtClean="0"/>
              <a:t>(60 </a:t>
            </a:r>
            <a:r>
              <a:rPr lang="en-US" sz="3300" dirty="0" smtClean="0"/>
              <a:t>* 60 * 24); </a:t>
            </a:r>
            <a:endParaRPr lang="en-US" sz="33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3" y="776288"/>
            <a:ext cx="8943975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81038"/>
            <a:ext cx="9144000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8" y="357166"/>
            <a:ext cx="8658225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8" y="757238"/>
            <a:ext cx="888682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788" y="285728"/>
            <a:ext cx="8734425" cy="614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823913"/>
            <a:ext cx="8639175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66738"/>
            <a:ext cx="9144000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428605"/>
            <a:ext cx="9144000" cy="5662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709613"/>
            <a:ext cx="8929718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47713"/>
            <a:ext cx="9229725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71480"/>
            <a:ext cx="8867775" cy="585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8" y="452438"/>
            <a:ext cx="9039225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14363"/>
            <a:ext cx="9144000" cy="562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9563" y="642919"/>
            <a:ext cx="8524875" cy="5048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8" y="690563"/>
            <a:ext cx="8772525" cy="547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213" y="214290"/>
            <a:ext cx="8791575" cy="6643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85788"/>
            <a:ext cx="914400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85788"/>
            <a:ext cx="914400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42852"/>
            <a:ext cx="9144000" cy="6262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35</Words>
  <Application>Microsoft Office PowerPoint</Application>
  <PresentationFormat>On-screen Show (4:3)</PresentationFormat>
  <Paragraphs>5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MY WORLD</dc:creator>
  <cp:lastModifiedBy>CCC</cp:lastModifiedBy>
  <cp:revision>125</cp:revision>
  <dcterms:created xsi:type="dcterms:W3CDTF">2006-08-16T00:00:00Z</dcterms:created>
  <dcterms:modified xsi:type="dcterms:W3CDTF">2022-11-02T05:13:05Z</dcterms:modified>
</cp:coreProperties>
</file>